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07889"/>
            <a:ext cx="103632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962526"/>
            <a:ext cx="10513484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3462339"/>
            <a:ext cx="10513484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83200" y="1447800"/>
            <a:ext cx="6197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864" y="2547892"/>
            <a:ext cx="39624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09792" y="1447800"/>
            <a:ext cx="455980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547891"/>
            <a:ext cx="39624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56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6356351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17F784C-024D-4BC2-B576-A322E61BE0DA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8400" y="6356351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19D92C5-C659-4A83-AB8F-4658AB8D1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B1678A-E7D3-4725-9858-59E2ADFBFF07}"/>
              </a:ext>
            </a:extLst>
          </p:cNvPr>
          <p:cNvSpPr txBox="1"/>
          <p:nvPr/>
        </p:nvSpPr>
        <p:spPr>
          <a:xfrm>
            <a:off x="0" y="833411"/>
            <a:ext cx="1219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SWAMI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VIVEKANANDA INSTITUTE OF MANAGEMENT, BANIATANGI,KHORDHA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IN" sz="2400" b="1" dirty="0" smtClean="0"/>
              <a:t>( UNDER THE AGIES OF SVGI GROUP AND PECT, BHUBANESWAR}</a:t>
            </a:r>
            <a:endParaRPr lang="en-IN" sz="2400" b="1" dirty="0"/>
          </a:p>
          <a:p>
            <a:pPr algn="ctr"/>
            <a:r>
              <a:rPr lang="en-IN" b="1" i="1" dirty="0"/>
              <a:t>Affiliated to </a:t>
            </a:r>
            <a:r>
              <a:rPr lang="en-IN" b="1" i="1" dirty="0" err="1" smtClean="0"/>
              <a:t>Biju</a:t>
            </a:r>
            <a:r>
              <a:rPr lang="en-IN" b="1" i="1" dirty="0" smtClean="0"/>
              <a:t> </a:t>
            </a:r>
            <a:r>
              <a:rPr lang="en-IN" b="1" i="1" dirty="0" err="1" smtClean="0"/>
              <a:t>Pattnaik</a:t>
            </a:r>
            <a:r>
              <a:rPr lang="en-IN" b="1" i="1" dirty="0" smtClean="0"/>
              <a:t> University </a:t>
            </a:r>
            <a:r>
              <a:rPr lang="en-IN" b="1" i="1" dirty="0"/>
              <a:t>of Technology </a:t>
            </a:r>
            <a:r>
              <a:rPr lang="en-IN" b="1" i="1" dirty="0" smtClean="0"/>
              <a:t>(BPUT</a:t>
            </a:r>
            <a:r>
              <a:rPr lang="en-IN" b="1" i="1" dirty="0"/>
              <a:t>), </a:t>
            </a:r>
            <a:r>
              <a:rPr lang="en-IN" b="1" i="1" dirty="0" smtClean="0"/>
              <a:t>Rourkela </a:t>
            </a:r>
            <a:r>
              <a:rPr lang="en-IN" b="1" i="1" dirty="0"/>
              <a:t>&amp; Approved by AICTE</a:t>
            </a:r>
            <a:r>
              <a:rPr lang="en-IN" b="1" i="1" dirty="0" smtClean="0"/>
              <a:t>, </a:t>
            </a:r>
            <a:r>
              <a:rPr lang="en-IN" b="1" i="1" dirty="0"/>
              <a:t>Govt. of India, New Delhi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F0A559A-BDC0-41D1-ADF6-51EF9C3736D8}"/>
              </a:ext>
            </a:extLst>
          </p:cNvPr>
          <p:cNvSpPr/>
          <p:nvPr/>
        </p:nvSpPr>
        <p:spPr>
          <a:xfrm>
            <a:off x="1" y="2003375"/>
            <a:ext cx="12055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300" dirty="0" smtClean="0"/>
              <a:t>, </a:t>
            </a:r>
            <a:endParaRPr lang="en-US" b="1" spc="300" dirty="0"/>
          </a:p>
        </p:txBody>
      </p:sp>
      <p:sp>
        <p:nvSpPr>
          <p:cNvPr id="2" name="TextBox 1"/>
          <p:cNvSpPr txBox="1"/>
          <p:nvPr/>
        </p:nvSpPr>
        <p:spPr>
          <a:xfrm>
            <a:off x="1647645" y="2606909"/>
            <a:ext cx="9031856" cy="461665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AN INVITATION </a:t>
            </a:r>
            <a:r>
              <a:rPr lang="en-US" sz="2400" b="1" dirty="0" smtClean="0"/>
              <a:t>TO A NATIONAL SEMINAR ON 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12559" y="4696287"/>
            <a:ext cx="10630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Dear Sir / Madam,</a:t>
            </a:r>
          </a:p>
          <a:p>
            <a:r>
              <a:rPr lang="en-US" dirty="0"/>
              <a:t>	It is </a:t>
            </a:r>
            <a:r>
              <a:rPr lang="en-US" dirty="0" smtClean="0"/>
              <a:t>my /</a:t>
            </a:r>
            <a:r>
              <a:rPr lang="en-US" dirty="0"/>
              <a:t>our immense pleasure and </a:t>
            </a:r>
            <a:r>
              <a:rPr lang="en-US" dirty="0" smtClean="0"/>
              <a:t>privilege </a:t>
            </a:r>
            <a:r>
              <a:rPr lang="en-US" dirty="0"/>
              <a:t>to invite you the above said </a:t>
            </a:r>
            <a:r>
              <a:rPr lang="en-US" dirty="0" smtClean="0"/>
              <a:t> </a:t>
            </a:r>
            <a:r>
              <a:rPr lang="en-US" dirty="0" smtClean="0"/>
              <a:t>National </a:t>
            </a:r>
            <a:r>
              <a:rPr lang="en-US" dirty="0" smtClean="0"/>
              <a:t> </a:t>
            </a:r>
            <a:r>
              <a:rPr lang="en-US" dirty="0" smtClean="0"/>
              <a:t>Seminar  </a:t>
            </a:r>
            <a:r>
              <a:rPr lang="en-US" dirty="0"/>
              <a:t>which will be held on </a:t>
            </a:r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  </a:t>
            </a:r>
            <a:r>
              <a:rPr lang="en-US" dirty="0"/>
              <a:t>– </a:t>
            </a:r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  January 2025 </a:t>
            </a:r>
            <a:r>
              <a:rPr lang="en-US" dirty="0"/>
              <a:t>in </a:t>
            </a:r>
            <a:r>
              <a:rPr lang="en-US" dirty="0" smtClean="0"/>
              <a:t> </a:t>
            </a:r>
            <a:r>
              <a:rPr lang="en-US" dirty="0" smtClean="0"/>
              <a:t>Late Lokonath Memorial  Seminar Hall</a:t>
            </a:r>
            <a:r>
              <a:rPr lang="en-US" dirty="0" smtClean="0"/>
              <a:t> of institution </a:t>
            </a:r>
            <a:r>
              <a:rPr lang="en-US" dirty="0"/>
              <a:t>premises. I solicit your kind presence on the above said occasion.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8557404" y="5795687"/>
            <a:ext cx="26858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Your’s</a:t>
            </a:r>
          </a:p>
          <a:p>
            <a:r>
              <a:rPr lang="en-US" dirty="0" smtClean="0"/>
              <a:t>Prof. </a:t>
            </a:r>
            <a:r>
              <a:rPr lang="en-US" dirty="0" err="1" smtClean="0"/>
              <a:t>Subrat</a:t>
            </a:r>
            <a:r>
              <a:rPr lang="en-US" dirty="0" smtClean="0"/>
              <a:t> </a:t>
            </a:r>
            <a:r>
              <a:rPr lang="en-US" dirty="0" err="1" smtClean="0"/>
              <a:t>Choudhury</a:t>
            </a:r>
            <a:endParaRPr lang="en-US" dirty="0"/>
          </a:p>
          <a:p>
            <a:r>
              <a:rPr lang="en-US" dirty="0" smtClean="0"/>
              <a:t> Director</a:t>
            </a:r>
            <a:r>
              <a:rPr lang="en-US" dirty="0"/>
              <a:t>, </a:t>
            </a:r>
            <a:r>
              <a:rPr lang="en-US" dirty="0" smtClean="0"/>
              <a:t>SVGI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803107" y="6024297"/>
            <a:ext cx="2985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Prof.(</a:t>
            </a:r>
            <a:r>
              <a:rPr lang="en-US" dirty="0" err="1"/>
              <a:t>Dr</a:t>
            </a:r>
            <a:r>
              <a:rPr lang="en-US" dirty="0"/>
              <a:t>) Ramesh Chandra Rath</a:t>
            </a:r>
          </a:p>
          <a:p>
            <a:r>
              <a:rPr lang="en-US" dirty="0" smtClean="0"/>
              <a:t>               Principal SVIM</a:t>
            </a:r>
            <a:endParaRPr lang="en-US" dirty="0"/>
          </a:p>
        </p:txBody>
      </p:sp>
      <p:pic>
        <p:nvPicPr>
          <p:cNvPr id="13" name="Picture 12" descr="A logo with a pen and a book&#10;&#10;Description automatically generated">
            <a:extLst>
              <a:ext uri="{FF2B5EF4-FFF2-40B4-BE49-F238E27FC236}">
                <a16:creationId xmlns:a16="http://schemas.microsoft.com/office/drawing/2014/main" xmlns="" id="{2A2EE8C1-C389-63E4-EF4F-F825DDFBB8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9761" y="0"/>
            <a:ext cx="1846386" cy="14975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48906" y="3121930"/>
            <a:ext cx="1124309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Role of Digital Technology for Sustainable Banking  Practices :Emerging  Economic Development in India”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24</a:t>
            </a:r>
            <a:r>
              <a:rPr lang="en-US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January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90845" y="5986916"/>
            <a:ext cx="39163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Engineer Chita </a:t>
            </a:r>
            <a:r>
              <a:rPr lang="en-US" dirty="0" err="1" smtClean="0"/>
              <a:t>Ranjan</a:t>
            </a:r>
            <a:r>
              <a:rPr lang="en-US" dirty="0" smtClean="0"/>
              <a:t> Rout Roy</a:t>
            </a:r>
            <a:endParaRPr lang="en-US" dirty="0"/>
          </a:p>
          <a:p>
            <a:r>
              <a:rPr lang="en-US" dirty="0" smtClean="0"/>
              <a:t>               Principal </a:t>
            </a:r>
            <a:r>
              <a:rPr lang="en-US" dirty="0" smtClean="0"/>
              <a:t>SVSE&amp;T, Bhubaneswar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9978607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202</TotalTime>
  <Words>108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Horizon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AKCC</dc:creator>
  <cp:lastModifiedBy>HP</cp:lastModifiedBy>
  <cp:revision>38</cp:revision>
  <dcterms:created xsi:type="dcterms:W3CDTF">2020-05-23T06:24:46Z</dcterms:created>
  <dcterms:modified xsi:type="dcterms:W3CDTF">2025-01-19T11:06:36Z</dcterms:modified>
</cp:coreProperties>
</file>